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B68F5-07E3-495F-ACC6-A31353294F4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5F375-5431-4E7A-8B2B-10A6DB33E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3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5F375-5431-4E7A-8B2B-10A6DB33E7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1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5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0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8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0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4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8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2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9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8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7E14D-AF4D-40E0-9EA7-66855E36F151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A60F-6DC2-4062-8492-1C3BE4892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2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23825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bertus Medium" panose="020E0602030304020304" pitchFamily="34" charset="0"/>
              </a:rPr>
              <a:t>Meeting Re-scheduled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lbertus Medium" panose="020E06020303040203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828800"/>
            <a:ext cx="6781800" cy="4267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bertus Medium" panose="020E0602030304020304" pitchFamily="34" charset="0"/>
              </a:rPr>
              <a:t>Due to end of semester academic activities being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bertus Medium" panose="020E0602030304020304" pitchFamily="34" charset="0"/>
              </a:rPr>
              <a:t>conducted by the Prairie View A &amp; M University School </a:t>
            </a:r>
            <a:r>
              <a:rPr lang="en-US" smtClean="0">
                <a:solidFill>
                  <a:schemeClr val="bg2">
                    <a:lumMod val="10000"/>
                  </a:schemeClr>
                </a:solidFill>
                <a:latin typeface="Albertus Medium" panose="020E0602030304020304" pitchFamily="34" charset="0"/>
              </a:rPr>
              <a:t>of Architecture,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bertus Medium" panose="020E0602030304020304" pitchFamily="34" charset="0"/>
              </a:rPr>
              <a:t>the meeting to review and provide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bertus Medium" panose="020E0602030304020304" pitchFamily="34" charset="0"/>
              </a:rPr>
              <a:t>comments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bertus Medium" panose="020E0602030304020304" pitchFamily="34" charset="0"/>
              </a:rPr>
              <a:t>on the proposed improvements to the recently designated Sandra Bland Memorial Park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lbertus Medium" panose="020E0602030304020304" pitchFamily="34" charset="0"/>
              </a:rPr>
              <a:t>has been re-scheduled to next Thursday, December 10 at 6 p.m. at Prairie View City Hall.    </a:t>
            </a:r>
          </a:p>
          <a:p>
            <a:pPr algn="l"/>
            <a:endParaRPr lang="en-US" dirty="0">
              <a:solidFill>
                <a:schemeClr val="bg2">
                  <a:lumMod val="10000"/>
                </a:schemeClr>
              </a:solidFill>
              <a:latin typeface="Albertus Medium" panose="020E06020303040203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590675" cy="1628775"/>
          </a:xfrm>
          <a:prstGeom prst="rect">
            <a:avLst/>
          </a:prstGeom>
        </p:spPr>
      </p:pic>
      <p:pic>
        <p:nvPicPr>
          <p:cNvPr id="1026" name="Picture 2" descr="C:\Users\jwillman\AppData\Local\Microsoft\Windows\Temporary Internet Files\Content.IE5\MZXYTIC3\oak-tree-hi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8175"/>
            <a:ext cx="286945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56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Meeting Re-scheduled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Invited</dc:title>
  <dc:creator>Janie Willman</dc:creator>
  <cp:lastModifiedBy>Janie Willman</cp:lastModifiedBy>
  <cp:revision>4</cp:revision>
  <dcterms:created xsi:type="dcterms:W3CDTF">2015-12-01T00:02:10Z</dcterms:created>
  <dcterms:modified xsi:type="dcterms:W3CDTF">2015-12-03T20:35:02Z</dcterms:modified>
</cp:coreProperties>
</file>